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6E5CD-2886-42F8-9744-A2E45729C861}" v="7" dt="2025-11-17T12:54:12.334"/>
    <p1510:client id="{E44A4997-7240-8949-8D88-61E65624473C}" v="31" dt="2025-11-17T08:44:25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2:48.28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0,'0'0,"0"0,0 0,9 0,-8 0,7 0,-6 0,5 11,-5-8,103 5,-73-5,150 26,-112-19,47 1,-51-3,-43 6,12-6,46 5,-11-2,-6-1,-5 1,-2 0,8-5,-14-1,24 8,-25-5,21 5,-27-5,31-1,-34-3,23 4,-38-5,42-3,-47 0,51 0,-55 0,59 0,-63 0,67 0,-71 0,60-9,-57 7,76-17,-78 17,86-37,-85 35,92-44,-90 42,116-52,-116 52,-13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10.61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0,'9'11,"0"-11,-7 0,-4 11,2-9,107 60,-83-48,175 79,-135-62,86 34,-80-33,110 22,-102-27,111 21,-95-22,62 34,-51-39,58 11,-31-6,12 2,6-1,-6-1,30-14,-35-2,45-4,-56-1,69-5,-73 0,82-14,-91 6,116-29,-132 21,179-50,-191 46,179-66,-202 65,194-61,-212 67,197-69,-210 72,-33 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11.67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0,'0'0,"0"0,8 0,0 0,-7 0,15 0,-14 0,14 0,-14 0,139 29,-121-25,270 33,-250-32,114 12,-5-1,89 3,-209-17,237-11,-229 7,252-7,-256 8,215 1,-220 0,207-10,-202 9,236 1,-235 0,236-10,-237 9,226 1,-224 0,258 0,-256 0,269-10,-273 9,239 1,-241 0,246 0,-242 0,238 0,-242 0,254 0,-249 0,232 0,-233 0,229 0,-225 0,216 10,-225-9,202 9,-205-9,201-1,-197 0,183 0,-179 0,179 9,-187-7,171 7,-173-8,196 9,-192-9,173 18,-172-17,172 17,-172-16,221 16,-217-17,208 36,-208-33,208 32,-207-31,167 22,-172-24,191 15,-193-17,172 18,-177-18,170 7,-163-7,169 16,-166-15,188-3,-192 0,183 0,-183 0,158-19,-160 17,153-17,-155 16,148-25,-150 24,136-34,-140 33,116-23,-118 24,106-5,-103 7,145-17,-143 17,90 2,-99 0,112 0,-108 0,101 19,-102-17,104-2,-106 0,105-9,-104 8,104-18,-105 16,82-16,-85 17,115-45,-109 40,109-78,-109 74,-17 11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20.24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65,'0'0,"0"0,9 0,-8 0,7 0,-7 0,7-11,-6 9,5 4,-5-2,14 0,-11 0,8 0,-8 0,106-22,-76 16,144 2,-106 0,41-3,-39 7,2 0,-36-5,7-1,20 12,-2-1,2-5,-12 0,25 12,-19-3,24-2,-29-3,46 10,-46-6,62 14,-68-12,81 14,-86-16,102 26,-109-25,114 17,-118-20,130 30,-134-29,151 31,-159-34,160 25,-161-25,161 34,-161-34,177 25,-175-25,161 33,-156-32,145 24,-152-26,167 26,-164-25,149 23,-143-22,150 14,-156-17,148 17,-150-16,141 6,-141-8,146 19,-151-18,160 17,-159-17,158 8,-158-9,153 18,-148-17,101-2,-107 0,111 9,-107-7,71 7,-79-7,89-2,-90 0,66 9,-69-8,76-1,-74 0,74 10,-73-9,72 8,-72-7,82-2,-83 0,74 9,-74-7,74-2,-74 0,82 9,-81-8,82-1,-83 0,75 0,-76 0,85 10,-85-9,86-1,-87 0,93 0,-90 0,74 0,-76 0,76 0,-76 0,68-9,-69 7,60 2,-59 0,28-9,-34 8,42-9,-40 9,31 1,-32 0,26 0,-28 0,20-10,-21 9,13 1,-14 0,6 0,-8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21.06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0,'0'0,"0"0,0 0,0 0,0 0,0 0,9 0,-7 0,14 0,-12 0,108 11,-82-8,181 26,-134-19,78-9,-76 2,74 26,-50-29,34 0,-25 4,35 2,-30-6,16 0,5 0,-9 0,21-5,-32 0,50 5,-60 0,87-14,-78 6,95 8,-111 0,129 0,-148 0,165 0,-173 0,198 0,-205 0,221 19,-237-16,246 6,-265-8,286 19,-279-18,286 36,-284-33,277 14,-279-17,285 25,-265-22,260 5,-281-9,289 17,-271-15,291 16,-301-16,302 6,-304-7,295 16,-295-15,284-3,-290 0,272 9,-263-7,269-2,-267 0,301 0,-298 0,261 0,-270 0,292-10,-286 9,236-18,-249 17,246-8,-243 9,256-27,-251 24,221-15,-227 16,223-25,-228 24,212-15,-213 17,206-27,-209 26,162-17,-168 18,168 2,-159 0,200 10,-205-9,225 18,-219-17,239 27,-240-26,-32-3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24.732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75,'0'0,"0"0,9 0,0 0,-7 0,5 0,-5 0,14 0,-11 0,114 32,-40-16,56 11,-44-13,24 4,-18-8,11 2,-11 4,-7 0,33-16,-23 0,24-6,-34 1,51-2,-59 3,77-10,-77 7,105-8,-107 9,128-19,-139 17,165-17,-174 18,171-19,-186 20,208-12,-211 15,225-7,-231 9,218-18,-223 17,234 11,-227-8,260 9,-257-9,254 9,-260-9,271 36,-264-31,278 22,-283-24,276 34,-278-33,286 23,-277-24,262 23,-255-22,290 23,-299-24,287 14,-274-15,278 16,-292-16,275 15,-266-15,308-3,-315 0,290-19,-291 17,288-26,-286 24,254-34,-257 33,253-33,-258 33,251-43,-253 42,216-31,-214 32,195-34,-204 35,201-24,-197 24,159-6,-166 9,188-8,-183 7,164 2,-163 0,153 19,-161-16,169 25,-168-24,183 15,-180-17,154 17,-155-16,150-3,-154 0,79 9,-84-8,86-10,-88 8,50-38,-57 35,-7 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25.663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1 579,'0'0,"0"0,0 0,0 0,9-10,-4 10,-1 0,13-14,-8 6,95-29,-56 21,165-48,-141 42,49 1,8-1,73-4,-154 20,173-3,-184 7,180-17,-193 17,182-17,-180 16,194-6,-190 8,216-28,-216 26,210-17,-212 18,217-17,-214 17,242-17,-234 16,248-16,-253 17,268-27,-265 26,281-7,-279 9,300-9,-303 9,289-8,-285 8,332 1,-334 0,344 0,-345 0,325 9,-313-8,329 18,-328-16,316 25,-313-24,333 15,-335-17,337 17,-330-16,341 6,-343-8,337 18,-341-16,341-3,-340 0,355 9,-361-7,385 7,-364-8,365-1,-376 0,367 0,-357 0,332 0,-353 0,331 0,-325 0,346-19,-342 17,379 2,-379 0,396-19,-378 16,363-6,-375 8,348 1,-347 0,343-19,-348 16,316-6,-320 8,302-18,-302 16,270-6,-282 7,260-16,-257 15,243-16,-246 17,219 2,-227 0,231-19,-227 16,246-6,-238 7,211-7,-220 8,230-9,-231 9,222 1,-221 0,207 0,-212 0,218 0,-215 0,210 0,-213 0,210-9,-199 7,171-7,-187 8,194 1,-192 0,187 0,-191 0,215-10,-213 9,-27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53.150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9 129,'0'0,"0"0,-9 0,9 0,0 0,0 11,0-9,9 6,-7-5,5 5,-4-5,101 58,-68-39,160 85,-117-63,56 19,-44-29,50 18,-27-17,13 5,23-24,-6 0,4 1,-20-2,30-9,-39-1,54-12,-61 3,79-10,-88 7,128-23,-132 17,156-44,-171 39,212-50,-217 50,221-61,-234 62,273-48,-286 55,238-47,-252 49,275-40,-280 43,302-14,-298 16,290-6,-290 8,276 1,-271 0,236 38,-246-33,233 42,-229-41,207 60,-212-57,215 58,-217-59,185 48,-180-48,161 40,-170-42,149 13,-153-17,176-2,-173 0,126-19,-133 17,123-45,-121 40,119-67,-118 63,58-74,-69 73,47-113,-51 111,-53-98,40 96,7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53.74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1,'8'11,"10"-11,-16 0,14 21,-14-18,23 5,-20-6,177 92,-139-72,235 127,-192-103,105 48,-99-48,83 15,-84-25,95 13,-73-21,86 19,-53-32,38 3,-21-8,4 1,28-5,-25-1,39-11,-52 1,71-2,-82 3,87 4,-91 0,104-7,-126 4,160 3,-177 0,201 0,-215 0,216 0,-236 0,268 0,-282 0,272 9,-288-8,283 9,-278-9,300-1,-305 0,279 0,-279 0,281-10,-283 9,322-37,-317 33,270-81,-276 76,283-95,-282 92,318-142,-317 139,-38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55.201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0 364,'0'0,"0"0,9 0,-8 0,16 0,-14 0,12 0,-11 0,28 0,-24 0,198 32,-148-23,285 25,-220-21,102 6,-113-8,106 0,-84-7,62 2,-53-11,26 0,-27-1,1 1,26-12,-26 2,23-10,-46 7,61-8,-68 9,81-10,-85 11,134-29,-138 26,127-21,-152 26,170-27,-179 29,225-24,-235 29,264-21,-276 24,288-6,-299 9,283 1,-285 0,267 10,-267-9,304 28,-297-26,268 26,-274-26,257 26,-258-26,259 26,-260-26,238 17,-243-18,258 8,-255-9,250-1,-245 0,210 0,-220 0,268-10,-262 9,285-28,-281 26,224-16,-230 16,249-35,-249 34,172-25,-177 25,242-34,-234 34,202-25,-207 25,203-15,-207 17,150 2,-156 0,156 0,-156 0,120 19,-119-17,130-11,-133 8,-18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55.80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39,'0'0,"0"0,9 0,-8 0,16 0,-15 0,23 0,-21 0,36-11,-31 9,36 4,-31-2,284-21,-205 14,331 14,-252-7,93 32,-140-23,89 25,-85-10,81 16,-45-9,0 2,-20-6,4 0,5-4,-22-3,42 4,-45-6,62 2,-70-7,86 0,-93-5,126 7,-132-9,161-6,-173 0,188 0,-202 0,245 0,-253 0,259 0,-282 0,309 0,-319 0,330 0,-323 0,313 10,-321-9,285-1,-293 0,-32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2:51.476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0 193,'0'0,"0"10,0-9,0-1,0 0,18 0,-16 0,5 11,-6-9,25-4,-21 2,123 32,-96-24,186 5,-143-6,100 8,-97-9,76-12,-86 6,87 0,-54-5,21-1,-38 1,19-1,-2 1,3 0,6 5,-15 0,15 0,-33 0,61 0,-53 0,51 6,-58-2,83-4,-90 0,128 16,-130-10,130-6,-140 0,145 17,-158-13,197 5,-192-7,216-2,-230 0,206 9,-210-7,215-2,-211 0,219 0,-226 0,201 0,-195 0,209 0,-213 0,210 0,-208 0,197 0,-194 0,205 0,-208 0,204 0,-208 0,240-10,-237 9,227 1,-226 0,222-9,-209 7,180 2,-195 0,198-19,-201 17,201-8,-202 9,187-8,-180 7,180-7,-189 8,181-9,-182 9,165-9,-166 9,184 1,-176 0,171 0,-174 0,185 0,-187 0,160 0,-160 0,165 0,-170 0,145 9,-138-7,127 7,-133-7,134-2,-136 0,143 9,-141-8,152-1,-153 0,161 0,-152 0,132 10,-139-9,148 8,-148-7,142-2,-145 0,154 0,-153 0,161 9,-161-8,139 18,-135-16,115 6,-122-7,139 7,-137-8,155 19,-156-18,191 16,-181-15,187-3,-185 0,205 10,-206-9,175-1,-180 0,160 0,-158 0,159 0,-160 0,150 0,-149 0,144 0,-148 0,143 0,-146 0,128 0,-129 0,122 0,-124 0,126 0,-127 0,116-10,-114 9,69 1,-78 0,54 0,-57 0,57 0,-57 0,65 0,-63 0,54 10,-55-9,48-1,-50 0,58 9,-56-7,47 7,-48-8,65-1,-64 0,55 0,-54 0,62 0,-62 0,66 0,-61 0,72 0,-74 0,76 0,-78 0,102-9,-99 8,104-9,-100 9,117-9,-116 9,117-18,-119 17,134-17,-130 16,146-6,-145 8,147-19,-149 18,148-17,-146 17,154-8,-154 9,154-9,-154 9,160-8,-157 8,168 1,-170 0,161-10,-161 9,184 1,-180 0,177 9,-174-7,190-2,-188 0,182 0,-186 0,222 0,-221 0,254 0,-243 0,191 0,-202 0,225 0,-220 0,215 0,-220 0,233 0,-227 0,228 0,-230 0,262 0,-258 0,233-10,-235 9,250-9,-247 9,226 1,-232 0,258-9,-257 7,252 2,-247 0,255 0,-254 0,221 0,-223 0,220 0,-227 0,203-9,-205 8,197 1,-199 0,182 0,-182 0,183 0,-184 0,165-10,-164 9,143 1,-149 0,164-9,-160 7,161 2,-163 0,155-9,-156 8,147 1,-147 0,124-10,-127 9,127-9,-128 9,89-8,-94 8,93-9,-92 9,92-9,-92 9,91 1,-90 0,81-19,-81 17,35 2,-43 0,51-10,-49 9,17 1,-21 0,21-10,-22 9,22-8,-21 8,21-9,-21 9,21-18,-21 16,21-35,-22 34,-2 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40.88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1 289,'9'0,"-3"0,-4 0,11 0,-8 0,18 0,-19 0,27 0,-26 0,35 0,-36 0,243 0,-217 0,378 10,-361-9,134-1,3 0,94 0,-244 0,201 9,-202-7,188-2,-192 0,204 0,-208 0,208 0,-207 0,215 0,-215 0,200-10,-193 9,198-8,-194 7,209 2,-216 0,218-9,-220 8,234 1,-229 0,215 0,-220 0,203 0,-203 0,179 0,-182 0,174 0,-166 0,157 9,-166-8,151 9,-154-9,171 9,-170-9,156 8,-151-8,164-1,-159 0,166 0,-173 0,174 10,-175-9,189-1,-186 0,195 0,-194 0,197 0,-191 0,162 0,-169 0,158 0,-156 0,153 0,-159 0,165 0,-162 0,177 0,-174 0,162 0,-168 0,165 0,-162 0,171-9,-171 7,177 2,-174 0,174-9,-174 8,162-9,-168 9,180-8,-175 7,153 2,-156 0,154-9,-153 8,165 1,-168 0,152 0,-154 0,146 0,-147 0,147 0,-147 0,145 0,-142 0,140 9,-139-8,116 18,-120-16,139 6,-139-8,128 9,-127-9,129 9,-130-9,131 17,-124-15,144 7,-146-9,140 18,-142-17,166 17,-164-16,153 6,-151-8,184 18,-173-16,170 6,-175-7,161 7,-165-8,173-1,-172 0,153 0,-152 0,157 0,-153 0,166 0,-170 0,164 0,-167 0,167 0,-167 0,134-9,-137 8,122-18,-125 16,128-6,-130 7,138-7,-138 8,148-18,-148 16,163-16,-161 17,165-17,-160 17,162-27,-164 25,156-15,-157 17,181-26,-178 24,185-15,-184 16,171-24,-166 22,175-14,-184 17,184-27,-184 26,207-26,-203 26,177-25,-170 23,154-13,-164 15,172-16,-171 17,164-8,-166 9,174-9,-173 9,170 1,-167 0,175-9,-174 8,158 1,-160 0,157 0,-163 0,168 0,-164 0,170 0,-167 0,188 0,-191 0,175 0,-177 0,190 0,-185 0,191 0,-188 0,183 0,-188 0,197 0,-196 0,190 0,-193 0,185 9,-177-8,189-1,-193 0,203 0,-203 0,203 0,-203 0,214 10,-208-9,212 8,-216-7,210-2,-212 0,234 19,-230-17,202 7,-200-7,211 7,-214-8,226-1,-228 0,195 10,-199-9,178-1,-174 0,169 0,-173 0,192 0,-193 0,136 0,-142 0,166 10,-163-9,131 8,-134-7,70-2,-78 0,94 0,-92 0,60 0,-64 0,64-10,-64 9,24-9,-28 9,28-8,-28 7,27-26,-27 24,-4-53,0 50,0 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41.68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0 397,'9'0,"-1"0,-7 0,15-10,-14 9,21 1,-19 0,27-10,-27 9,36-8,-35 7,219-46,-198 43,370-73,-355 70,132-13,1-1,99-16,-242 34,218-6,-222 9,214-18,-214 16,186-6,-186 8,196 1,-196 0,179-9,-171 7,195-7,-201 7,211 2,-204 0,218-9,-214 8,229 1,-235 0,247 9,-249-8,240-1,-241 0,250 0,-241 0,240 10,-248-9,234-1,-229 0,236 10,-243-9,231-1,-236 0,212 9,-207-8,191 9,-192-9,202 9,-203-9,205-1,-208 0,211 0,-204 0,207-19,-202 16,237-6,-236 8,232-36,-228 31,219-40,-218 38,-43 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43.44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1 251,'9'0,"-9"0,17-11,-16 11,25 0,-21 0,17-21,-19 18,47 6,-35-3,265-75,-204 55,365-46,-270 38,95 13,-112 0,75 30,-66 0,22 2,-24 2,44 5,-38 3,5 0,5 1,-15-3,35 6,-47-8,68 3,-79-9,110 9,-97-10,132 13,-149-15,179 25,-191-24,206 1,-229-11,266 21,-269-20,297 13,-324-16,351 16,-360-17,384 8,-382-9,378 18,-383-17,396 18,-399-18,400 7,-402-7,373 7,-379-8,380 9,-373-9,351 18,-355-17,320 17,-321-16,309 6,-315-8,301 19,-304-18,276 17,-275-17,260 17,-264-16,226 16,-231-17,261 17,-256-16,233 25,-237-24,118 34,-133-33,-18-5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44.222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0 611,'0'-11,"0"11,9-11,-8 10,16-8,-14 7,21-18,-19 16,26-13,-23 12,233-97,-174 73,321-103,-260 87,145-6,-132 17,120 4,-122 7,105 24,-88-10,45-3,-62 7,52-1,-16-5,-11 1,25 4,-39 1,80-2,-77 3,93 4,-100 0,120 0,-139 0,159 0,-171 0,218 8,-229-5,262-3,-277 0,303 0,-320 0,353 0,-369 0,387 0,-395 0,412 0,-403 0,404 0,-414 0,382 0,-367 0,362 0,-367 0,380 0,-392 0,365 9,-356-7,364 17,-373-17,358 7,-351-7,391 26,-386-24,381 25,-386-26,376 16,-365-17,378 26,-374-24,437 25,-446-25,397 15,-402-17,379 36,-374-33,355 14,-353-17,329 17,-332-16,305 6,-314-8,296-1,-295 0,309 0,-315 0,294-9,-291 8,303-28,-305 26,264-26,-268 25,277-34,-278 34,280-44,-281 42,240-32,-244 33,241-53,-247 52,230-42,-230 42,-28 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46.04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0 686,'0'0,"0"0,0 0,18-11,-14 9,135-39,-104 31,260-76,-179 52,134-39,-129 37,168-46,-71 30,10-3,-22 5,51 4,-20 20,17-2,41 11,-37 2,29 3,-66 3,97 21,-101-3,150 11,-145-8,133 31,-184-22,195 33,-224-33,309 37,-313-41,434 35,-431-39,433 23,-470-30,402-34,-441 24,498-34,-502 33,608-78,-651 81,-18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46.430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1 664,'0'0,"0"0,0-10,8 10,-7 0,15-20,-15 18,47-17,-42 17,257-75,-232 68,507-105,-469 100,205-28,22-2,164-4,-402 42,427-32,-435 34,400-25,-401 25,331-43,-332 41,305-33,-313 35,289-35,-293 35,245-34,-250 33,-31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03.714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0 247,'0'0,"0"0,9 0,0 0,-7 0,5 0,-5 0,23-11,-18 8,129 6,-90-3,175-32,-123 20,27 13,-48-5,42-13,-25 7,26-2,-16-8,6-3,-54 18,-5 0,53-7,-20 2,93-2,-51 3,42-5,-69 6,71-6,-90 7,90 0,-99 3,149 4,-146 0,155 0,-172 0,192 18,-204-14,213 23,-213-22,242 24,-253-26,248 36,-252-35,225 25,-224-26,244 25,-238-24,253 25,-259-26,225 26,-227-26,223 26,-219-25,218 15,-225-17,232 27,-231-26,220 16,-217-17,214 27,-212-25,198 15,-201-17,209 27,-209-26,200 16,-199-16,166 6,-169-8,137 18,-141-16,160-3,-161 0,118 0,-119 0,145 0,-145 0,129 0,-130 0,105 0,-108 0,120-9,-113 7,101-7,-108 7,117-7,-116 8,114-18,-112 16,75 3,-83 0,90-19,-88 17,64 2,-67 0,44 0,-48 0,40 0,-40 0,38 0,-37 0,39 0,-40 0,24 0,-27 0,36 0,-35 0,35 0,-35 0,59 0,-57 0,49-10,-50 9,57-37,-54 33,-9 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04.940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0 236,'0'0,"0"0,0 0,0 0,9 0,-8 0,-1 0,0 0,26 0,-21 0,124-10,-97 7,212-5,-163 5,97-5,-97 5,114-4,-99 3,94 18,-26-8,-34-1,-11-5,30 0,-14 0,15 0,-2 0,-11 0,26 0,-40 0,57-13,-57 5,62 1,-76 3,122-11,-123 8,132-8,-150 9,148-18,-164 16,185-18,-197 20,194-12,-209 14,229-14,-230 15,232-7,-244 9,239-8,-234 8,210 1,-213 0,194 9,-201-8,194 9,-197-9,174 9,-177-9,178 8,-179-8,166 9,-162-9,156-1,-159 0,174-9,-171 7,197-17,-196 17,210-27,-206 26,-31 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05.931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1 590,'9'0,"11"0,-13 0,21-9,-21 7,38-7,-36 7,54-7,-55 8,64-9,-64 9,464-28,-426 26,396-18,16-1,204 22,-575 0,505 19,-524-17,475 46,-479-42,455 42,-459-43,372 34,-382-35,379 25,-376-26,372 17,-378-18,389 8,-390-9,402 18,-397-17,415-2,-415 0,421-10,-417 9,392-8,-386 8,439-9,-438 9,438-18,-438 16,445-25,-444 24,483-34,-485 33,488-23,-483 24,491-24,-490 24,492-34,-493 33,483-24,-492 26,504-16,-498 17,461-8,-468 9,451-18,-452 17,415 2,-405 0,376 9,-383-8,353 9,-367-9,269-1,-278 0,197 0,-206 0,223 0,-221 0,162-46,-157 39,93-60,-110 59,112-79,-113 77,-79-174,57 165,7 19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06.521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1157,'0'0,"0"0,0 0,0 0,9 0,-8 0,16 0,-15 0,13 0,-12 0,30 0,-25 0,261-10,-205 7,425 6,-324-3,205-22,-199 15,193-7,-191 7,251-29,-174 16,160-14,-107 10,54-5,-15 2,12 0,57-1,-55 3,85-13,-124 11,149-11,-157 12,209-22,-233 21,276-40,-319 38,365-68,-412 65,437-69,-461 74,764-242,-862 249,-73 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2:52.16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0 247,'0'0,"0"0,9 0,23 0,-19 0,46 8,-38-5,104-3,-89 0,152 8,-144-6,99-2,-1 0,178-9,-283 8,325-9,-323 9,336-28,-331 26,335-7,-330 9,334-18,-329 17,351-17,-355 16,359-6,-363 7,390-17,-391 17,366-8,-367 9,379-18,-373 17,419-17,-412 17,400-8,-406 9,423-28,-422 26,428-17,-424 18,397-7,-398 8,345 1,-345 0,316 0,-323 0,280 0,-291 0,276 9,-278-8,256 9,-252-9,250 18,-257-17,221 8,-220-9,237-10,-228 7,264-27,-273 26,-33 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10.433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0 365,'0'0,"0"0,0 0,9 0,-7 0,14 0,-12 0,1-11,120-10,-63 10,90-32,-85 27,53-10,-58 11,72-13,-60 24,40-3,-26-3,11-1,-5 5,-1 1,17-7,-15 2,45-8,-39 4,73-6,-71 8,81-9,-83 10,113-10,-107 10,123 11,-148 0,176 0,-186 0,217 9,-221-7,264 25,-281-22,253 32,-260-31,310 52,-316-52,339 61,-334-59,309 58,-303-57,298 65,-293-62,278 52,-280-54,282 48,-294-51,310 59,-307-57,323 47,-313-48,334 39,-337-40,330 39,-323-39,340 50,-348-50,348 51,-348-51,311 57,-301-53,234 55,-256-58,226 60,-232-61,186 68,-184-64,143 54,-147-55,113 47,-124-50,101 32,-104-35,94 52,-93-48,47 21,-55-25,54 42,-52-39,60 31,-60-33,30 14,-36-17,43 35,-40-31,55 50,-53-48,7 59,-14-59,-2-8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10.99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1 718,'0'0,"0"0,9 0,0 11,-7-9,13-15,-11 11,82-39,-15-8,45-30,-33 12,21-16,-8 10,4-4,5 14,4-3,18 25,-22 7,44 9,-48 7,64 18,-62 0,68 14,-75-6,110 22,-118-17,135 27,-151-27,146 21,-160-25,178 35,-187-34,202-1,-216-8,215-1,-224 0,236-9,-229 8,262-19,-260 18,274-55,-271 50,191-78,-199 74,-30 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13.00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0 290,'0'0,"0"0,0 0,0 0,0 0,9 0,-8 0,16-11,-13 9,90-7,-67 6,178-58,-136 42,139-16,-121 19,156-21,-126 18,113-16,-76 22,67-6,-21 13,-34 2,67 9,-12 0,29 7,-45-2,67 21,-80-9,89 4,-98-9,106 17,-124-14,182 25,-203-26,222 22,-250-29,243 48,-264-45,289 40,-313-45,333 55,-344-55,342 48,-358-52,408 51,-396-50,434 51,-436-52,433 42,-430-42,418 42,-424-43,414 34,-413-35,392 45,-397-44,355 33,-358-33,319 43,-325-43,293 34,-296-35,245 35,-248-35,201 25,-207-26,281 36,-276-35,240 24,-238-24,231-4,-234 0,-30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13.592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11 750,'0'0,"0"0,0 0,0 0,0 0,0 0,-9 0,7 0,13-10,-9 7,5-5,-5 5,129-58,-89 41,220-78,-162 59,139-19,-88 29,90-17,-47 3,49-10,-5 17,14-3,6 6,-16 2,43 7,-62 5,102 0,-97 6,111 6,-134 3,184 11,-207-3,246 11,-268-9,280 19,-309-18,318 28,-345-27,330 29,-360-31,359 32,-384-33,392 24,-392-26,430 16,-423-17,408-2,-410 0,382-9,-391 8,501-58,-494 53,667-215,-707 218,-12 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18.753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1082,'0'0,"0"0,0 0,0 0,0 0,0 0,9 0,-8 0,7-10,-6 7,130-16,-100 14,176-22,-130 17,85-12,-77 11,51-10,-64 10,95-10,-69-1,43-10,-18 12,10-3,1 1,-11 2,24-22,-29 9,46 7,-53 9,84-30,-80 19,87-21,-94 23,132-27,-143 31,168-26,-175 32,214-27,-227 32,268-25,-282 29,298-21,-313 24,337-6,-344 9,356 1,-350 0,325 10,-318-9,292 18,-302-16,311 44,-311-41,311 32,-310-33,316 42,-314-41,314 32,-314-33,335 34,-338-35,337 25,-336-26,340 17,-344-18,388-2,-378 0,400-19,-396 16,428-35,-424 33,384-33,-388 34,358-54,-365 51,338-50,-337 50,313-69,-315 66,341-56,-341 57,322-39,-330 43,316-44,-320 44,275-14,-274 17,252-17,-257 17,254-8,-251 9,204 1,-210 0,227 0,-227 0,-29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22.263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1 610,'0'0,"0"0,0 0,9 11,-8-10,16-2,-14 1,20 0,-17 0,15 11,-14-8,173-6,-124 3,254-11,-189 8,70-5,-87 5,95-26,-79 0,64-17,-40 10,6-3,-11 4,16-5,-1 7,-14 2,24-12,-42 11,60-13,-61 15,75-10,-80 16,95-5,-110 15,143-9,-149 14,189 9,-202 0,236 9,-244-7,263 16,-273-15,310 45,-328-42,327 32,-327-33,349 33,-353-34,346 34,-339-33,354 24,-360-26,367 17,-366-18,361 17,-355-17,366 8,-368-9,348 18,-346-17,325 27,-331-26,377 27,-378-27,368 35,-367-34,351 35,-353-35,332 44,-329-42,286 33,-297-35,337 34,-332-34,341 55,-340-53,322 42,-323-43,291 34,-294-35,262 16,-266-18,260 27,-263-26,213 6,-217-8,210 9,-211-9,162-1,-167 0,169 0,-171 0,176 0,-172 0,28 0,-45 0,-4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23.00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0 547,'0'0,"0"0,9 0,-8 0,7 11,-7-10,25-2,-22 1,18 0,-15 0,236 32,-172-23,340 3,-266-5,147 8,-135-8,123-14,-99 2,92-1,-71-8,51-4,-37-3,5-1,17-12,-21 4,37-1,-62 8,98-9,-99 11,126-19,-125 15,156-11,-179 19,204-14,-229 19,262-21,-277 23,306-7,-335 13,358-14,-372 14,380-15,-405 17,438-17,-437 16,456-6,-465 8,480-19,-477 18,432-17,-423 17,424-8,-434 9,384-18,-379 17,383 2,-395 0,437 0,-427 0,457 19,-459-17,420 26,-408-24,434 34,-433-33,417 33,-419-33,425 33,-431-33,393 23,-400-24,427 34,-427-33,385 31,-361-29,376 30,-390-32,386 24,-392-25,346 24,-353-24,351 15,-358-17,310 27,-316-26,269 26,-266-26,252 16,-256-16,-37-3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24.456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1725,'0'0,"0"0,9 0,-8 0,34-32,-31 28,45-24,-39 22,79-31,-68 28,82-36,-73 33,110-40,-93 34,129-39,-103 33,121-27,-100 25,107-34,-99 31,135-27,-46 8,-35 10,19-9,7-2,27 3,-26 6,22-9,-53 12,66 5,-79 11,99-27,-102 21,133-10,-145 20,157-6,-170 14,166-8,-197 13,233-5,-243 7,243 2,-251 0,290 0,-312 0,316 9,-302-7,324-2,-327 0,368 0,-366 0,365 0,-372 0,375 0,-361 0,356-10,-359 9,349 1,-357 0,338 0,-328 0,303 0,-314 0,346 0,-351 0,353 0,-346 0,347 0,-357 0,354 0,-342 0,361 0,-362 0,349 0,-346 0,363-10,-370 9,355 1,-358 0,324 0,-326 0,333 0,-331 0,325 0,-327 0,303-9,-307 8,360-19,-350 18,348-26,-337 24,443-53,-442 50,307-41,-324 42,266-108,-270 100,152-237,-186 245,-5 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4:25.256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1 557,'0'0,"13"0,-8 0,16-8,-15 5,23 3,-23 0,41 0,-40 0,57-9,-57 8,372-18,-330 16,294-2,63 0,198-15,-548 18,474-8,-480 10,468-20,-465 18,458-17,-461 17,428-46,-421 42,389-51,-392 50,385-40,-379 40,363-60,-373 59,364-56,-347 53,327-37,-351 43,339-24,-336 26,338-16,-339 16,321 3,-322 0,331 20,-331-18,302 35,-300-31,249 31,-251-32,251 43,-260-42,204 32,-210-33,235 14,-234-17,219 8,-222-9,249-21,-248 19,-28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2:54.53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1 525,'0'11,"0"-1,0-9,9-2,-8 1,6 11,-5-8,14-6,-10 3,104 22,-76-16,146 9,-108-8,70-3,-57-18,26-4,-11 3,14-3,-1 2,-3 0,-4 11,-15 0,42-14,-35 5,41 8,-55 2,61-3,-67 3,64-3,-70 3,96 12,-104-5,129-3,-136 0,135 9,-152-7,162 7,-172-8,196 28,-194-25,177 25,-186-26,177 16,-177-17,192 17,-189-16,184 24,-170-22,181 14,-193-17,225 27,-220-26,209 16,-208-16,218 16,-218-17,244 8,-244-9,234 8,-233-8,219 8,-205-7,220-2,-235 0,213 0,-217 0,227 0,-220 0,231 0,-233 0,224 0,-223 0,203 0,-211 0,212-9,-203 7,171-7,-176 8,167-18,-175 16,199-25,-196 24,159-14,-158 15,159-16,-160 16,107-15,-107 15,94 3,-100 0,102-18,-103 15,76 12,-85-8,92 9,-90-9,75-1,-78 0,61 10,-62-9,64 18,-66-17,74 8,-72-9,63 8,-64-7,68 7,-63-8,74-1,-76 0,67 19,-67-16,21-3,-28 0,58 0,-53 0,55 0,-56 0,71-10,-69 9,93-9,-90 9,104 1,-100 0,118 0,-119 0,132-9,-126 8,119 1,-122 0,141-20,-141 18,148 2,-147 0,171-9,-168 7,196-7,-188 8,199 1,-193 0,298-19,-295 16,234-25,-236 24,241-5,-246 7,334-36,-324 34,329-24,-316 23,310-23,-322 24,301-15,-306 17,282-17,-277 17,299-18,-302 18,284-7,-284 7,284-7,-285 8,267-18,-266 16,295-16,-289 17,285-27,-289 26,305-16,-304 16,310-16,-306 17,336-17,-340 16,334 3,-328 0,316 0,-322 0,347 20,-345-18,360 7,-357-7,342 7,-345-8,328 9,-320-9,336-1,-343 0,314 0,-321 0,305 0,-306 0,294-10,-292 9,291-18,-289 17,251-27,-258 26,250-35,-251 33,236-24,-239 26,230-26,-230 26,181-35,-185 33,156-14,-163 16,141-26,-146 26,-16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2:56.29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1521,'9'0,"-1"10,-7-9,22-1,-20 0,121 18,-105-15,237 16,-226-16,110-9,-4 1,105-34,-215 35,217-54,-218 52,232-91,-229 87,218-66,-215 66,233-57,-234 59,241-59,-239 59,248-39,-239 41,241-62,-251 61,265-22,-263 25,267-43,-261 41,272-23,-274 26,296-16,-291 16,265-16,-266 17,290 2,-297 0,295 0,-292 0,287 19,-283-17,281 8,-287-9,294 18,-292-17,271-2,-268 0,255 0,-260 0,274-9,-271 8,256-8,-249 7,228-7,-234 7,228-16,-222 15,230-25,-237 24,279-34,-278 33,236-33,-238 33,236-32,-233 31,238-22,-235 24,215-24,-222 24,202-24,-200 24,202-5,-203 7,189-17,-194 17,190 2,-194 0,157-19,-156 16,169-6,-164 8,168-18,-172 16,149-15,-153 15,137-16,-139 16,132-25,-133 24,125-43,-127 41,143-41,-141 40,113-88,-120 83,112-84,-113 85,8-65,-20 66,-3 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2:57.152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1767,'0'0,"0"0,9 0,-8 0,7 0,-7 0,16-11,-14 10,20 2,-16-1,183-10,-136 7,239-5,-185 5,88-5,-95 5,101-4,-101 3,92-25,-48 14,13-2,-24 2,18-2,21 1,-7 0,8-8,-36 5,64 0,-65 6,74-7,-83 8,100 5,-100 3,119-10,-137 7,164-1,-182 5,211-5,-223 5,235 3,-246 0,276 0,-289 0,286 0,-301 0,333-9,-329 8,335-9,-332 9,328-18,-323 17,313-8,-322 9,313-28,-313 26,324-35,-317 33,303-14,-306 17,267-27,-274 25,282-24,-280 24,288-34,-288 33,275-23,-279 24,289-24,-281 24,285-24,-290 24,261-15,-267 17,259-17,-260 16,268-35,-267 33,219-23,-225 24,229-33,-223 31,233-51,-235 50,227-59,-228 57,253-67,-251 67,230-88,-236 86,259-104,-255 102,250-110,-244 107,293-127,-290 125,254-116,-262 118,-34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2:59.672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0 943,'9'-11,"-5"6,10-1,4-4,-14 7,108-16,-84 14,184-22,-136 17,98 20,-100-10,93 0,-76 0,50 32,-42-26,7-1,4 0,12 1,15-1,-7 0,25-5,-33 0,40-6,-48 2,83-3,-73 3,118-3,-127 3,144-11,-161 9,168-19,-185 18,228-19,-234 20,266-12,-272 14,308-15,-326 17,310-8,-312 9,315 1,-309 0,322 10,-325-9,267 18,-273-17,242 17,-255-16,252 25,-249-24,231 15,-231-17,230 8,-228-9,224 8,-230-7,215-2,-218 0,205 0,-200 0,272-19,-264 16,224-34,-229 31,255-41,-254 41,243-41,-241 40,206-40,-216 41,252-52,-251 51,232-48,-223 46,215-29,-225 33,230-14,-226 17,230-27,-233 26,233-7,-234 9,225 1,-225 0,233 10,-231-9,212 8,-212-7,220 26,-219-24,225 14,-221-15,213 6,-215-7,231-2,-220 0,250-19,-253 16,306-54,-305 50,325-163,-319 147,291-177,-299 175,-42 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01.89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134 643,'-9'-10,"2"10,6 0,-7-10,7 9,-15 1,14 0,-6 0,7 0,-7-10,7 9,-15-9,14 9,-6 1,7 0,-7 0,7 0,-7-9,7 8,-3-5,-1 12,-2-16,6 9,-7-9,7 9,1 1,0 0,0 0,9 0,7 0,-15 0,119-9,-106 8,180-9,-165 9,122 1,-132 0,-11 0,-8 0,14 0,-1 0,42 0,-47 0,85-10,-79 9,104 1,-103 0,129 10,-127-9,117 8,-116-7,118 7,-121-8,113 28,-113-26,81 17,-85-18,75 17,-74-17,69 8,-73-9,64 18,-64-17,62 8,-59-9,59 8,-60-7,68 7,-67-8,58 18,-58-16,59 6,-59-7,52 7,-55-8,55 18,-55-16,64 25,-63-24,62 5,-62-7,62 16,-62-15,53 16,-53-17,54 8,-54-9,62 9,-62-9,61 8,-60-7,60-2,-59 0,41 9,-42-8,52 9,-53-9,61-1,-59 0,50 0,-51 0,53 0,-55 0,63 0,-61 0,62 0,-64 0,71 0,-69 0,77 0,-76 0,69 0,-71 0,86 0,-83 0,81-9,-79 7,79-7,-79 8,79 1,-79 0,71-19,-72 16,73-6,-73 7,80-7,-79 8,56-9,-60 9,56-17,-52 15,40-7,-46 9,55 1,-54 0,60-9,-58 7,74-7,-72 7,80 2,-79 0,84-9,-80 8,83-9,-86 9,113 1,-113 0,104-10,-105 9,103-8,-100 8,126-9,-125 9,131-18,-129 16,137-6,-135 8,145 1,-147 0,147-10,-147 9,162-8,-159 7,158-7,-157 8,161-9,-156 9,165-8,-165 7,151-7,-155 8,168-9,-172 9,175-18,-169 16,162-6,-164 8,172-9,-171 9,182-9,-184 9,181 1,-178 0,178-19,-178 17,187-8,-187 9,203-8,-202 7,200-7,-197 8,189-8,-181 7,199-8,-209 9,210-18,-210 17,196-7,-192 7,203-17,-204 17,175-17,-182 16,183-6,-184 8,199-19,-197 18,183-17,-186 17,186-37,-186 35,191-44,-187 42,204-51,-204 50,236-67,-222 62,260-92,-263 91,-38 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7T08:43:10.12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0 150,'0'0,"0"0,0 0,0 11,0-8,9-6,-6 3,3 21,-3-21,3 0,2 10,2 2,42 29,3 3,33 1,-7-4,7-18,-15-3,28-20,-33 0,22-10,7-1,42-26,-72 20,68-22,-83 24,102-17,-103 22,129-16,-137 19,130-11,-141 15,157-16,-164 17,151-8,-156 9,145 1,-143 0,153 0,-153 0,143 0,-143 0,130 10,-135-9,142-1,-139 0,141-10,-144 9,142-47,-140 42,148-89,-146 83,-21 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3A28-7A5D-0FB9-53FE-A907FEFBC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C68A-AEB6-EADE-ADC5-E37ED2780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47AB2-E380-F3B6-F0A7-7A3FCB93C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7161E-B7ED-2D6E-6E3D-D03C8E58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FAB29-9E4D-AA65-68B1-A389AE45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0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C1AE-279E-F12A-4D64-C5AEE9C9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2D2DB-D94B-910A-8736-1D7984B87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55F3C-DC5D-A0CB-88AD-DDF1E8E5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4360D-0E27-0BF0-B103-0FEB8E12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60AB6-59C7-22BE-9850-C574BF36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571D1-7AE5-C234-97CB-4F55B3A08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ED24C-1A9A-DAA6-5499-2B15E7032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BEE3-2AEA-DFB9-C82F-9F7211E9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15094-DE64-DF48-48B8-129842E9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490F2-E7F2-6CD3-3E88-AB03E3F6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9D6-37F7-C868-82E2-D4E513BD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34F6-A2EC-0C69-6354-C7387E0AD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A828A-CD01-40A1-309F-862C3062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36980-DF86-0EEC-A7CA-615FADCB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F40A-E2BF-32C6-4E8D-D2EB74E5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5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CAF0-EB91-0950-81C5-4AF57834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E9416-C8FA-8083-B930-F03101404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B3AE-1C30-5217-4E7C-0BA07A35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8496F-E90D-CB41-C1CA-7594C9F8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7B2B0-0977-14F8-AAE3-95CF6F18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695C-79C2-23F4-6B4A-151BB6FF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2827-050A-D424-C464-068CEE468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FE651-D2C4-B43A-3525-6B640FE47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57AB5-C479-1FFA-0F1D-CD65C691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FFA00-94B7-052B-A3F8-59EB9AAC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16493-9E66-825A-079C-1BE77118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0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99D7-1C9E-42BE-15C2-9FB366BD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915A3-C90F-CA22-590C-473288A19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ECC2E-691B-F0C2-5E57-E7677EF68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70C27-3FBD-1E99-0FDE-A573BF03A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4580E-FCB7-F450-7208-E28425AB9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342B0-7476-EB97-ED9B-2545D737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580D7-9040-9B5E-1FB1-59659125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10357-91A6-8013-6D70-43E95C26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9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54E7-090D-846F-698C-F2A9D0B3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4ACF1-0804-00F6-3B1F-860FACB9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4AB2A-D105-69E2-4EF5-CA463FB9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C4D8B-D830-1900-F64B-78804C05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02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ED0E3-5DE3-52FC-75C1-7B01C15A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72B94-61D8-74EB-28FF-43276B18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2C42-B3C2-07FB-7A2B-2DFEDCF6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6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3B3C-C7C2-4075-2D64-C340713B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3124-3B81-60E0-9E71-A610C8EB6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04220-B193-DEF8-84B7-1FF161643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7491F-1BE1-6FED-E42F-460761C4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C1C29-52F8-49A8-E84F-66F237D0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4F2B4-7018-B18A-AE6D-55A7714D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4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87D8-5E04-EBC6-0987-10949645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F58C49-72AF-B09B-C847-2905B331D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47E91-4A28-AF5C-201E-2DF803003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2D806-E91A-7A87-6AA2-AD4358999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2DDF3-69FC-79C1-BD93-84BCA5E6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46FFE-8D7E-539E-366F-EA863346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6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D1EBAC-EB16-603D-66A2-72771A16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342EF-1774-CB83-9216-67B2BCF5F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EAC8-DED2-54A3-ECB5-B4E26BF82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ED6A0F-6E79-45A9-AD2F-14FC5E0A112D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EE8DB-B27B-6481-B276-F087F586D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BBEE7-5944-80EC-5EDB-BAA397C2C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5375D-758C-438B-B133-AB45A50DC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10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7.xml"/><Relationship Id="rId18" Type="http://schemas.openxmlformats.org/officeDocument/2006/relationships/image" Target="../media/image22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19.png"/><Relationship Id="rId17" Type="http://schemas.openxmlformats.org/officeDocument/2006/relationships/customXml" Target="../ink/ink19.xml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15.xm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25.xml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23.xml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31.xml"/><Relationship Id="rId18" Type="http://schemas.openxmlformats.org/officeDocument/2006/relationships/image" Target="../media/image38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12" Type="http://schemas.openxmlformats.org/officeDocument/2006/relationships/image" Target="../media/image35.png"/><Relationship Id="rId17" Type="http://schemas.openxmlformats.org/officeDocument/2006/relationships/customXml" Target="../ink/ink33.xml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29.xml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customXml" Target="../ink/ink38.xml"/><Relationship Id="rId5" Type="http://schemas.openxmlformats.org/officeDocument/2006/relationships/customXml" Target="../ink/ink35.xml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customXml" Target="../ink/ink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C3EDB-3FC2-7093-BAEE-DC1686F7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91151"/>
            <a:ext cx="11819644" cy="66756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BB52D4-FA0B-C3D2-506F-FB4B93D16587}"/>
                  </a:ext>
                </a:extLst>
              </p14:cNvPr>
              <p14:cNvContentPartPr/>
              <p14:nvPr/>
            </p14:nvContentPartPr>
            <p14:xfrm>
              <a:off x="698949" y="1146789"/>
              <a:ext cx="883080" cy="85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BB52D4-FA0B-C3D2-506F-FB4B93D165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949" y="1056789"/>
                <a:ext cx="9727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987822-5BFF-3D1A-09A7-471496C02602}"/>
                  </a:ext>
                </a:extLst>
              </p14:cNvPr>
              <p14:cNvContentPartPr/>
              <p14:nvPr/>
            </p14:nvContentPartPr>
            <p14:xfrm>
              <a:off x="920709" y="1393389"/>
              <a:ext cx="10235160" cy="150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987822-5BFF-3D1A-09A7-471496C026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709" y="1303174"/>
                <a:ext cx="10324800" cy="330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64B3FF-1113-F936-4528-E098DD8629B8}"/>
                  </a:ext>
                </a:extLst>
              </p14:cNvPr>
              <p14:cNvContentPartPr/>
              <p14:nvPr/>
            </p14:nvContentPartPr>
            <p14:xfrm>
              <a:off x="284949" y="1871469"/>
              <a:ext cx="3942720" cy="96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64B3FF-1113-F936-4528-E098DD8629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9953" y="1781133"/>
                <a:ext cx="4032352" cy="27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29350D-A3AC-8C4E-7205-4298AAE8D67F}"/>
                  </a:ext>
                </a:extLst>
              </p14:cNvPr>
              <p14:cNvContentPartPr/>
              <p14:nvPr/>
            </p14:nvContentPartPr>
            <p14:xfrm>
              <a:off x="474309" y="2419029"/>
              <a:ext cx="9349200" cy="266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29350D-A3AC-8C4E-7205-4298AAE8D6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9307" y="2329029"/>
                <a:ext cx="9438843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6C540C-500E-0B69-90BD-12AE0D99076E}"/>
                  </a:ext>
                </a:extLst>
              </p14:cNvPr>
              <p14:cNvContentPartPr/>
              <p14:nvPr/>
            </p14:nvContentPartPr>
            <p14:xfrm>
              <a:off x="698949" y="3479229"/>
              <a:ext cx="4867200" cy="567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6C540C-500E-0B69-90BD-12AE0D9907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949" y="3389286"/>
                <a:ext cx="4956840" cy="746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755433-59D8-EB61-4673-A6D51913CA98}"/>
                  </a:ext>
                </a:extLst>
              </p14:cNvPr>
              <p14:cNvContentPartPr/>
              <p14:nvPr/>
            </p14:nvContentPartPr>
            <p14:xfrm>
              <a:off x="535509" y="4184829"/>
              <a:ext cx="5512680" cy="636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755433-59D8-EB61-4673-A6D51913CA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509" y="4094829"/>
                <a:ext cx="560232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D1DBB4-57B7-29C9-1932-D29E6EF83574}"/>
                  </a:ext>
                </a:extLst>
              </p14:cNvPr>
              <p14:cNvContentPartPr/>
              <p14:nvPr/>
            </p14:nvContentPartPr>
            <p14:xfrm>
              <a:off x="4172949" y="5148549"/>
              <a:ext cx="5625000" cy="339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D1DBB4-57B7-29C9-1932-D29E6EF835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27949" y="5058644"/>
                <a:ext cx="5714640" cy="518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4675F4-B903-C592-FE95-148F64A95180}"/>
                  </a:ext>
                </a:extLst>
              </p14:cNvPr>
              <p14:cNvContentPartPr/>
              <p14:nvPr/>
            </p14:nvContentPartPr>
            <p14:xfrm>
              <a:off x="1020069" y="5557149"/>
              <a:ext cx="4931640" cy="327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4675F4-B903-C592-FE95-148F64A951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5069" y="5467149"/>
                <a:ext cx="5021280" cy="5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59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1387-C544-DB91-C119-246CCE9B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03777-A581-8913-6A07-36B7ABB47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6" y="91151"/>
            <a:ext cx="11850127" cy="6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1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C8FEF-4782-00E8-AAF2-938B56E0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8F94E-FFC2-CAE4-9FF5-826A9502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106392"/>
            <a:ext cx="1181202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38187-AD4E-D4B1-F411-3017DE7F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A5DC1-4982-553D-3163-D0743FFA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121633"/>
            <a:ext cx="11865368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A11D4-0087-FA65-1DBB-05AFEABEE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EC9F5-790D-6BC7-37FB-29CA6F43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4" y="129254"/>
            <a:ext cx="11911092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9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19DD-A213-967D-3C0D-8AEE0773B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744F8-2305-4367-42A1-0DE3A2A5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110202"/>
            <a:ext cx="11857748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1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3B3AC-2464-C364-2418-C6E00B35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51CF4-F5AC-828A-C734-3C677D91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125443"/>
            <a:ext cx="11857748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24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F124-33BF-2151-2D88-FC617143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0FF31-EB1A-D981-7FEF-2FEB63E4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6" y="106392"/>
            <a:ext cx="11850127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7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B8474-1810-DF97-4FB2-2D3AC48EA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872001-4596-85C3-DAED-D2E35732E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125443"/>
            <a:ext cx="11865368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12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95467-1097-2D0F-9CE8-9A84EB8C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6976C3-F398-CA5C-2274-BAAFD63F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106392"/>
            <a:ext cx="11827265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1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DCCA2-949A-86AC-30E8-0811CC1DC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2E1D7-67C5-CCEA-6A0D-C7EFB437B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06392"/>
            <a:ext cx="11789162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6B82A-72BE-E1B3-03E4-ABF43E45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1C129-CEA6-D9EF-8E57-94867901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06392"/>
            <a:ext cx="11796782" cy="66452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303A1F-0280-48A0-649F-F5DAA9FBE4EE}"/>
                  </a:ext>
                </a:extLst>
              </p14:cNvPr>
              <p14:cNvContentPartPr/>
              <p14:nvPr/>
            </p14:nvContentPartPr>
            <p14:xfrm>
              <a:off x="843669" y="4527909"/>
              <a:ext cx="1345680" cy="15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303A1F-0280-48A0-649F-F5DAA9FBE4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669" y="4437909"/>
                <a:ext cx="14353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BD9DFC-64C5-C9CF-0CDA-7D48BA73CB64}"/>
                  </a:ext>
                </a:extLst>
              </p14:cNvPr>
              <p14:cNvContentPartPr/>
              <p14:nvPr/>
            </p14:nvContentPartPr>
            <p14:xfrm>
              <a:off x="914229" y="4951989"/>
              <a:ext cx="1814400" cy="262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BD9DFC-64C5-C9CF-0CDA-7D48BA73CB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229" y="4862112"/>
                <a:ext cx="1904040" cy="441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260B6A-5D74-E654-E18B-1E8F396DE1F4}"/>
                  </a:ext>
                </a:extLst>
              </p14:cNvPr>
              <p14:cNvContentPartPr/>
              <p14:nvPr/>
            </p14:nvContentPartPr>
            <p14:xfrm>
              <a:off x="2705589" y="4273389"/>
              <a:ext cx="4639320" cy="139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260B6A-5D74-E654-E18B-1E8F396DE1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0589" y="4183389"/>
                <a:ext cx="4728960" cy="3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38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0053F-637C-66CB-B943-140A36928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53EF1-2CB8-6EA7-B799-5E54BCB0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68289"/>
            <a:ext cx="11781541" cy="67214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4DC85D-73F8-723E-3AAD-5C5D2056C1B8}"/>
                  </a:ext>
                </a:extLst>
              </p14:cNvPr>
              <p14:cNvContentPartPr/>
              <p14:nvPr/>
            </p14:nvContentPartPr>
            <p14:xfrm>
              <a:off x="3100509" y="973269"/>
              <a:ext cx="2854440" cy="270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4DC85D-73F8-723E-3AAD-5C5D2056C1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5509" y="883269"/>
                <a:ext cx="29440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7666AC-DB8D-FFCE-FF0D-BA6362DA16DB}"/>
                  </a:ext>
                </a:extLst>
              </p14:cNvPr>
              <p14:cNvContentPartPr/>
              <p14:nvPr/>
            </p14:nvContentPartPr>
            <p14:xfrm>
              <a:off x="1065069" y="1227789"/>
              <a:ext cx="4925160" cy="112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7666AC-DB8D-FFCE-FF0D-BA6362DA16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072" y="1137789"/>
                <a:ext cx="5014793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F1D8CE-A87A-B781-6AF5-713109D348B1}"/>
                  </a:ext>
                </a:extLst>
              </p14:cNvPr>
              <p14:cNvContentPartPr/>
              <p14:nvPr/>
            </p14:nvContentPartPr>
            <p14:xfrm>
              <a:off x="1321749" y="2087469"/>
              <a:ext cx="4719600" cy="119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F1D8CE-A87A-B781-6AF5-713109D348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6749" y="1997469"/>
                <a:ext cx="48092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AE23AE-EA14-4924-C65D-D5F53E5F256B}"/>
                  </a:ext>
                </a:extLst>
              </p14:cNvPr>
              <p14:cNvContentPartPr/>
              <p14:nvPr/>
            </p14:nvContentPartPr>
            <p14:xfrm>
              <a:off x="1013589" y="2357109"/>
              <a:ext cx="7454880" cy="208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AE23AE-EA14-4924-C65D-D5F53E5F25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8589" y="2267109"/>
                <a:ext cx="75445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8D5306-2A94-5EE5-1ED2-CBDC137CE5BE}"/>
                  </a:ext>
                </a:extLst>
              </p14:cNvPr>
              <p14:cNvContentPartPr/>
              <p14:nvPr/>
            </p14:nvContentPartPr>
            <p14:xfrm>
              <a:off x="7017309" y="3436749"/>
              <a:ext cx="3149640" cy="250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8D5306-2A94-5EE5-1ED2-CBDC137CE5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72314" y="3346749"/>
                <a:ext cx="323927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8DC27A-17BE-2376-9428-0EBCA3A1F539}"/>
                  </a:ext>
                </a:extLst>
              </p14:cNvPr>
              <p14:cNvContentPartPr/>
              <p14:nvPr/>
            </p14:nvContentPartPr>
            <p14:xfrm>
              <a:off x="6615909" y="3498309"/>
              <a:ext cx="3271680" cy="281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8DC27A-17BE-2376-9428-0EBCA3A1F5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70909" y="3408309"/>
                <a:ext cx="33613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B8BF92-2A66-A1E1-FE23-AFE1F5E44FD7}"/>
                  </a:ext>
                </a:extLst>
              </p14:cNvPr>
              <p14:cNvContentPartPr/>
              <p14:nvPr/>
            </p14:nvContentPartPr>
            <p14:xfrm>
              <a:off x="641349" y="3390669"/>
              <a:ext cx="4308840" cy="181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B8BF92-2A66-A1E1-FE23-AFE1F5E44FD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6349" y="3300669"/>
                <a:ext cx="43984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C7F1C5-35C3-C9DC-EA8A-BFFCB9A9B26B}"/>
                  </a:ext>
                </a:extLst>
              </p14:cNvPr>
              <p14:cNvContentPartPr/>
              <p14:nvPr/>
            </p14:nvContentPartPr>
            <p14:xfrm>
              <a:off x="724869" y="3631149"/>
              <a:ext cx="2658600" cy="156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C7F1C5-35C3-C9DC-EA8A-BFFCB9A9B26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9869" y="3541149"/>
                <a:ext cx="274824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35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58903-225D-EEAA-3655-DA8E9F0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E8229-46DF-3479-0CC1-7FD2FA86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56858"/>
            <a:ext cx="11812024" cy="67442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33ED12-6C41-69F0-CB61-3725CDA71C91}"/>
                  </a:ext>
                </a:extLst>
              </p14:cNvPr>
              <p14:cNvContentPartPr/>
              <p14:nvPr/>
            </p14:nvContentPartPr>
            <p14:xfrm>
              <a:off x="981549" y="1108269"/>
              <a:ext cx="9939960" cy="16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33ED12-6C41-69F0-CB61-3725CDA71C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547" y="1018269"/>
                <a:ext cx="10029603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35A7AB-E336-8BBD-6F54-78B9C301F5E3}"/>
                  </a:ext>
                </a:extLst>
              </p14:cNvPr>
              <p14:cNvContentPartPr/>
              <p14:nvPr/>
            </p14:nvContentPartPr>
            <p14:xfrm>
              <a:off x="878949" y="1555389"/>
              <a:ext cx="3072600" cy="142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35A7AB-E336-8BBD-6F54-78B9C301F5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954" y="1465615"/>
                <a:ext cx="3162229" cy="322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FF5BB6-8B1D-3EEF-19D7-5D7F2B202A38}"/>
                  </a:ext>
                </a:extLst>
              </p14:cNvPr>
              <p14:cNvContentPartPr/>
              <p14:nvPr/>
            </p14:nvContentPartPr>
            <p14:xfrm>
              <a:off x="1334709" y="2016549"/>
              <a:ext cx="4819320" cy="306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FF5BB6-8B1D-3EEF-19D7-5D7F2B202A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9706" y="1926655"/>
                <a:ext cx="4908967" cy="48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26B8AA-BED8-1B13-2562-DF18F91D2862}"/>
                  </a:ext>
                </a:extLst>
              </p14:cNvPr>
              <p14:cNvContentPartPr/>
              <p14:nvPr/>
            </p14:nvContentPartPr>
            <p14:xfrm>
              <a:off x="991269" y="2284029"/>
              <a:ext cx="7024680" cy="219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26B8AA-BED8-1B13-2562-DF18F91D28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6271" y="2194176"/>
                <a:ext cx="7114315" cy="399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02A069-5623-8411-53B8-42CCE56B9F5A}"/>
                  </a:ext>
                </a:extLst>
              </p14:cNvPr>
              <p14:cNvContentPartPr/>
              <p14:nvPr/>
            </p14:nvContentPartPr>
            <p14:xfrm>
              <a:off x="3450429" y="5306589"/>
              <a:ext cx="3509280" cy="246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02A069-5623-8411-53B8-42CCE56B9F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05434" y="5216589"/>
                <a:ext cx="3598911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0767F8-4156-1BE6-C90E-43298DDA004F}"/>
                  </a:ext>
                </a:extLst>
              </p14:cNvPr>
              <p14:cNvContentPartPr/>
              <p14:nvPr/>
            </p14:nvContentPartPr>
            <p14:xfrm>
              <a:off x="6490629" y="5534109"/>
              <a:ext cx="1657080" cy="239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0767F8-4156-1BE6-C90E-43298DDA00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45619" y="5444109"/>
                <a:ext cx="1746739" cy="4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02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4E49-A65C-723C-625F-73DF85810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46F8D-449F-80F1-6090-FB96A7DD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4" y="87340"/>
            <a:ext cx="11903472" cy="6683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90E748-26A0-F842-C875-C53C56CDFCDF}"/>
                  </a:ext>
                </a:extLst>
              </p14:cNvPr>
              <p14:cNvContentPartPr/>
              <p14:nvPr/>
            </p14:nvContentPartPr>
            <p14:xfrm>
              <a:off x="1068309" y="1011789"/>
              <a:ext cx="3820680" cy="181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90E748-26A0-F842-C875-C53C56CDFC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313" y="921967"/>
                <a:ext cx="3910312" cy="360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4A4C02-690F-AAA7-DB36-BC8129A3020A}"/>
                  </a:ext>
                </a:extLst>
              </p14:cNvPr>
              <p14:cNvContentPartPr/>
              <p14:nvPr/>
            </p14:nvContentPartPr>
            <p14:xfrm>
              <a:off x="988029" y="1562949"/>
              <a:ext cx="2963520" cy="85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4A4C02-690F-AAA7-DB36-BC8129A302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3034" y="1472568"/>
                <a:ext cx="3053149" cy="265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7E9EE8-A770-088E-8604-560DA127C5EA}"/>
                  </a:ext>
                </a:extLst>
              </p14:cNvPr>
              <p14:cNvContentPartPr/>
              <p14:nvPr/>
            </p14:nvContentPartPr>
            <p14:xfrm>
              <a:off x="4878909" y="1377909"/>
              <a:ext cx="6363360" cy="262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7E9EE8-A770-088E-8604-560DA127C5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3909" y="1287909"/>
                <a:ext cx="64530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4C5CF8-262C-4063-1547-86BD11A35DE1}"/>
                  </a:ext>
                </a:extLst>
              </p14:cNvPr>
              <p14:cNvContentPartPr/>
              <p14:nvPr/>
            </p14:nvContentPartPr>
            <p14:xfrm>
              <a:off x="1048869" y="1551429"/>
              <a:ext cx="4000680" cy="416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4C5CF8-262C-4063-1547-86BD11A35D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3869" y="1461351"/>
                <a:ext cx="4090320" cy="596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96F8D6-EF14-58F6-616D-885CD38AF16A}"/>
                  </a:ext>
                </a:extLst>
              </p14:cNvPr>
              <p14:cNvContentPartPr/>
              <p14:nvPr/>
            </p14:nvContentPartPr>
            <p14:xfrm>
              <a:off x="833949" y="3417309"/>
              <a:ext cx="4196520" cy="644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96F8D6-EF14-58F6-616D-885CD38AF1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8949" y="3327309"/>
                <a:ext cx="428616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2A71BD-3026-FB44-6739-AE26711C294A}"/>
                  </a:ext>
                </a:extLst>
              </p14:cNvPr>
              <p14:cNvContentPartPr/>
              <p14:nvPr/>
            </p14:nvContentPartPr>
            <p14:xfrm>
              <a:off x="975069" y="3517749"/>
              <a:ext cx="1753200" cy="263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2A71BD-3026-FB44-6739-AE26711C29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0069" y="3427749"/>
                <a:ext cx="184284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E610F6E-6705-D100-C817-52AD0802D971}"/>
                  </a:ext>
                </a:extLst>
              </p14:cNvPr>
              <p14:cNvContentPartPr/>
              <p14:nvPr/>
            </p14:nvContentPartPr>
            <p14:xfrm>
              <a:off x="6734709" y="3317229"/>
              <a:ext cx="4674600" cy="432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E610F6E-6705-D100-C817-52AD0802D97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89712" y="3227229"/>
                <a:ext cx="4764233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3EDF56-01C3-B2B0-EE4A-7E79EC390062}"/>
                  </a:ext>
                </a:extLst>
              </p14:cNvPr>
              <p14:cNvContentPartPr/>
              <p14:nvPr/>
            </p14:nvContentPartPr>
            <p14:xfrm>
              <a:off x="6718149" y="3621789"/>
              <a:ext cx="3904920" cy="270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3EDF56-01C3-B2B0-EE4A-7E79EC39006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73149" y="3531669"/>
                <a:ext cx="3994560" cy="4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28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1D36-D2B1-86F1-FD98-E2F761F60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ADAEB-7B77-D072-AF10-D8200634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75909"/>
            <a:ext cx="11819644" cy="67061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5FF430-AB9F-61DF-5DEB-CAE7CE0E6561}"/>
                  </a:ext>
                </a:extLst>
              </p14:cNvPr>
              <p14:cNvContentPartPr/>
              <p14:nvPr/>
            </p14:nvContentPartPr>
            <p14:xfrm>
              <a:off x="965709" y="992349"/>
              <a:ext cx="5634720" cy="389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5FF430-AB9F-61DF-5DEB-CAE7CE0E65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709" y="902266"/>
                <a:ext cx="5724360" cy="569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886195-C551-0DAE-C7EC-A7A94261301E}"/>
                  </a:ext>
                </a:extLst>
              </p14:cNvPr>
              <p14:cNvContentPartPr/>
              <p14:nvPr/>
            </p14:nvContentPartPr>
            <p14:xfrm>
              <a:off x="1363509" y="2037429"/>
              <a:ext cx="5448600" cy="30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886195-C551-0DAE-C7EC-A7A9426130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8506" y="1947429"/>
                <a:ext cx="5538246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A73B60-1256-4ECC-F5CE-CC2F44D272DF}"/>
                  </a:ext>
                </a:extLst>
              </p14:cNvPr>
              <p14:cNvContentPartPr/>
              <p14:nvPr/>
            </p14:nvContentPartPr>
            <p14:xfrm>
              <a:off x="1238589" y="2399589"/>
              <a:ext cx="7124400" cy="230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A73B60-1256-4ECC-F5CE-CC2F44D272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3589" y="2309448"/>
                <a:ext cx="7214040" cy="410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140405-917D-6CCC-7BC4-D15DE2234F25}"/>
                  </a:ext>
                </a:extLst>
              </p14:cNvPr>
              <p14:cNvContentPartPr/>
              <p14:nvPr/>
            </p14:nvContentPartPr>
            <p14:xfrm>
              <a:off x="53829" y="3899349"/>
              <a:ext cx="6395400" cy="621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140405-917D-6CCC-7BC4-D15DE2234F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32" y="3809349"/>
                <a:ext cx="6485035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E6F69D-14F4-731F-D101-D75F74B285FB}"/>
                  </a:ext>
                </a:extLst>
              </p14:cNvPr>
              <p14:cNvContentPartPr/>
              <p14:nvPr/>
            </p14:nvContentPartPr>
            <p14:xfrm>
              <a:off x="7498629" y="3930309"/>
              <a:ext cx="3804840" cy="200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E6F69D-14F4-731F-D101-D75F74B285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53629" y="3840309"/>
                <a:ext cx="3894480" cy="3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49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7EC7F-B66D-AF5E-A622-D1D4746AA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7D22E-3F1E-E62B-54C3-C128B06F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75909"/>
            <a:ext cx="11865368" cy="67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85AE1-7E16-34BF-9E63-6CD290BA3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2DB30-B6CC-58F0-A6E0-8C2D9BE52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144495"/>
            <a:ext cx="11819644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4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48BC-83D9-E81B-AD6C-9DE4DBCF5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69C80-48D9-8EBA-5E69-02FF795D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25443"/>
            <a:ext cx="11789162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mcgee</dc:creator>
  <cp:lastModifiedBy>joe mcgee</cp:lastModifiedBy>
  <cp:revision>2</cp:revision>
  <dcterms:created xsi:type="dcterms:W3CDTF">2025-11-16T14:05:25Z</dcterms:created>
  <dcterms:modified xsi:type="dcterms:W3CDTF">2025-11-17T12:56:11Z</dcterms:modified>
</cp:coreProperties>
</file>